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5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0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564" r:id="rId2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24" Type="http://schemas.openxmlformats.org/officeDocument/2006/relationships/slide" Target="slides/slide108.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0" name="Rectangle 2">
            <a:extLst>
              <a:ext uri="{FF2B5EF4-FFF2-40B4-BE49-F238E27FC236}">
                <a16:creationId xmlns:a16="http://schemas.microsoft.com/office/drawing/2014/main" id="{3A154AD7-7848-FD66-50B8-973DE226222F}"/>
              </a:ext>
            </a:extLst>
          </p:cNvPr>
          <p:cNvSpPr>
            <a:spLocks noChangeArrowheads="1" noTextEdit="1"/>
          </p:cNvSpPr>
          <p:nvPr>
            <p:ph type="sldImg"/>
          </p:nvPr>
        </p:nvSpPr>
        <p:spPr>
          <a:ln/>
        </p:spPr>
      </p:sp>
      <p:sp>
        <p:nvSpPr>
          <p:cNvPr id="606211" name="Rectangle 3">
            <a:extLst>
              <a:ext uri="{FF2B5EF4-FFF2-40B4-BE49-F238E27FC236}">
                <a16:creationId xmlns:a16="http://schemas.microsoft.com/office/drawing/2014/main" id="{F16BC362-9E89-D0D0-2C73-1BC4197417FA}"/>
              </a:ext>
            </a:extLst>
          </p:cNvPr>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85.xml"/><Relationship Id="rId2" Type="http://schemas.openxmlformats.org/officeDocument/2006/relationships/notesSlide" Target="../notesSlides/notesSlide52.xml"/><Relationship Id="rId3" Type="http://schemas.openxmlformats.org/officeDocument/2006/relationships/image" Target="../media/image243.jpeg"/><Relationship Id="rId4" Type="http://schemas.openxmlformats.org/officeDocument/2006/relationships/image" Target="../media/image244.wmf"/><Relationship Id="rId5" Type="http://schemas.openxmlformats.org/officeDocument/2006/relationships/image" Target="../media/image245.wmf"/></Relationships>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29410" name="Picture 2">
            <a:extLst>
              <a:ext uri="{FF2B5EF4-FFF2-40B4-BE49-F238E27FC236}">
                <a16:creationId xmlns:a16="http://schemas.microsoft.com/office/drawing/2014/main" id="{FCCA9BC1-CB03-BE73-5DDB-2C9CE9DD79FE}"/>
              </a:ext>
            </a:extLst>
          </p:cNvPr>
          <p:cNvPicPr>
            <a:picLocks noChangeAspect="1" noChangeArrowheads="1"/>
          </p:cNvPicPr>
          <p:nvPr/>
        </p:nvPicPr>
        <p:blipFill>
          <a:blip r:embed="rId3">
            <a:lum contrast="-12000"/>
            <a:extLst>
              <a:ext uri="{28A0092B-C50C-407E-A947-70E740481C1C}">
                <a14:useLocalDpi xmlns:a14="http://schemas.microsoft.com/office/drawing/2010/main" val="0"/>
              </a:ext>
            </a:extLst>
          </a:blip>
          <a:srcRect/>
          <a:stretch>
            <a:fillRect/>
          </a:stretch>
        </p:blipFill>
        <p:spPr bwMode="auto">
          <a:xfrm>
            <a:off x="2203776" y="566568"/>
            <a:ext cx="3857978" cy="5757333"/>
          </a:xfrm>
          <a:prstGeom prst="rect">
            <a:avLst/>
          </a:prstGeom>
          <a:noFill/>
          <a:extLst>
            <a:ext uri="{909E8E84-426E-40DD-AFC4-6F175D3DCCD1}">
              <a14:hiddenFill xmlns:a14="http://schemas.microsoft.com/office/drawing/2010/main">
                <a:solidFill>
                  <a:srgbClr val="FFFFFF"/>
                </a:solidFill>
              </a14:hiddenFill>
            </a:ext>
          </a:extLst>
        </p:spPr>
      </p:pic>
      <p:pic>
        <p:nvPicPr>
          <p:cNvPr id="529411" name="Picture 3">
            <a:extLst>
              <a:ext uri="{FF2B5EF4-FFF2-40B4-BE49-F238E27FC236}">
                <a16:creationId xmlns:a16="http://schemas.microsoft.com/office/drawing/2014/main" id="{0E14A16C-E6D5-F411-A008-58361CDD18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4000" y="635000"/>
            <a:ext cx="4876800" cy="3659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9413" name="Picture 5">
            <a:extLst>
              <a:ext uri="{FF2B5EF4-FFF2-40B4-BE49-F238E27FC236}">
                <a16:creationId xmlns:a16="http://schemas.microsoft.com/office/drawing/2014/main" id="{B5DCF958-8DB7-AF04-3995-7BA60BD532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3200" y="3903133"/>
            <a:ext cx="2058812"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